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70" r:id="rId12"/>
    <p:sldId id="271" r:id="rId13"/>
    <p:sldId id="272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622" autoAdjust="0"/>
  </p:normalViewPr>
  <p:slideViewPr>
    <p:cSldViewPr>
      <p:cViewPr varScale="1">
        <p:scale>
          <a:sx n="98" d="100"/>
          <a:sy n="98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08BFD-6AF4-43FA-B6AA-E48BF144D9A0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A8E53-5A86-4617-A1C6-7652AEA4EB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se_Stock_by_BreAnn_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2971800"/>
            <a:ext cx="2938034" cy="37337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Flowchart: Punched Tape 2"/>
          <p:cNvSpPr/>
          <p:nvPr/>
        </p:nvSpPr>
        <p:spPr>
          <a:xfrm>
            <a:off x="2286000" y="76200"/>
            <a:ext cx="4953000" cy="2667000"/>
          </a:xfrm>
          <a:prstGeom prst="flowChartPunchedTap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সবাইকে লাল গোলাপের শুভেচ্ছা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733800" y="381000"/>
            <a:ext cx="2209800" cy="1524000"/>
          </a:xfrm>
          <a:prstGeom prst="ellips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648200" y="2286000"/>
            <a:ext cx="304800" cy="381000"/>
          </a:xfrm>
          <a:prstGeom prst="downArrow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28800" y="3200400"/>
            <a:ext cx="5943600" cy="2286000"/>
          </a:xfrm>
          <a:prstGeom prst="rect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মোঃ লুৎফুর রহমান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সহকারি  শিক্ষক   ,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ছিলনী সরকারী প্রাথমিক বিদ্যালয়,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ইটনা,কিশোরগঞ্জ।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1219200"/>
            <a:ext cx="5486400" cy="2971800"/>
          </a:xfrm>
          <a:prstGeom prst="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শ্রেণিঃ-প্রথম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বিষয়ঃ-গণিত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পাঠের শিরোনামঃ-সংখ্যা প্রতীক।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আজকের পাঠঃ-সংখ্যা প্রতীক-১,২,৩।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514600" y="838200"/>
            <a:ext cx="3657600" cy="2209800"/>
          </a:xfrm>
          <a:prstGeom prst="downArrowCallou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পাঠের শিখনফল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3733800"/>
            <a:ext cx="5638800" cy="1447800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১।সংখ্যা প্রতীকগুলো চিহ্নিত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করতে পারবে।          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২।প্রত্যেকটিকে নাম অনুযায়ী শনাক্ত করতে পারবে।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-Point Star 1"/>
          <p:cNvSpPr/>
          <p:nvPr/>
        </p:nvSpPr>
        <p:spPr>
          <a:xfrm>
            <a:off x="2667000" y="1143000"/>
            <a:ext cx="4648200" cy="4343400"/>
          </a:xfrm>
          <a:prstGeom prst="star7">
            <a:avLst/>
          </a:prstGeom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আবেগ সৃষ্টিঃ-গানের মাধ্যমে।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1600200"/>
            <a:ext cx="6629400" cy="2209800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বাস্তব উপকরন যেমন একটি মোবাইল,দুইটি ক্রিকেট বল,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তিনটি কলম এর মাধ্যমে আমি শিশুদেরকে সংখ্যা প্রতীক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গুলো চিনতে সহায়তা করব।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33400" y="1828800"/>
            <a:ext cx="20574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276600" y="1828800"/>
            <a:ext cx="20574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172200" y="1752600"/>
            <a:ext cx="20574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plorer-replogle-desktop-glob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944880"/>
            <a:ext cx="2514600" cy="301752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" name="Picture 5" descr="1357991168_471371593_1-Pictures-of--cyc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270" y="1143000"/>
            <a:ext cx="3604930" cy="243840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2400" y="4335959"/>
            <a:ext cx="3581400" cy="769441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একটি ভূগোলক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4335959"/>
            <a:ext cx="3733800" cy="76944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একটি সাইকেল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124200" y="1600200"/>
            <a:ext cx="1905000" cy="1143000"/>
          </a:xfrm>
          <a:prstGeom prst="ellipse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29000" y="3276600"/>
            <a:ext cx="1219200" cy="533400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yda-mug__0145008_PE304471_S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533400"/>
            <a:ext cx="1955800" cy="1955800"/>
          </a:xfrm>
          <a:prstGeom prst="rect">
            <a:avLst/>
          </a:prstGeom>
        </p:spPr>
      </p:pic>
      <p:pic>
        <p:nvPicPr>
          <p:cNvPr id="4" name="Picture 3" descr="mallard_du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4200" y="685800"/>
            <a:ext cx="1983873" cy="1422400"/>
          </a:xfrm>
          <a:prstGeom prst="rect">
            <a:avLst/>
          </a:prstGeom>
        </p:spPr>
      </p:pic>
      <p:pic>
        <p:nvPicPr>
          <p:cNvPr id="6" name="Picture 5" descr="mallard_du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685800"/>
            <a:ext cx="1983873" cy="1422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27432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991600" y="4648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31242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দুইটি পেয়ালা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1600" y="3102114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দুইটি হাঁস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lyda-mug__0145008_PE304471_S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33400"/>
            <a:ext cx="1955800" cy="19558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3200400" y="4191000"/>
            <a:ext cx="2743200" cy="1219200"/>
          </a:xfrm>
          <a:prstGeom prst="ellips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038600" y="5867400"/>
            <a:ext cx="1219200" cy="609600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দুই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247172"/>
            <a:ext cx="2647335" cy="1038828"/>
          </a:xfrm>
          <a:prstGeom prst="rect">
            <a:avLst/>
          </a:prstGeom>
        </p:spPr>
      </p:pic>
      <p:pic>
        <p:nvPicPr>
          <p:cNvPr id="3" name="Picture 2" descr="c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28600" y="228600"/>
            <a:ext cx="2647335" cy="1038828"/>
          </a:xfrm>
          <a:prstGeom prst="rect">
            <a:avLst/>
          </a:prstGeom>
        </p:spPr>
      </p:pic>
      <p:pic>
        <p:nvPicPr>
          <p:cNvPr id="4" name="Picture 3" descr="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0"/>
            <a:ext cx="2647335" cy="1038828"/>
          </a:xfrm>
          <a:prstGeom prst="rect">
            <a:avLst/>
          </a:prstGeom>
        </p:spPr>
      </p:pic>
      <p:pic>
        <p:nvPicPr>
          <p:cNvPr id="5" name="Picture 4" descr="oran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304800"/>
            <a:ext cx="1651602" cy="1240537"/>
          </a:xfrm>
          <a:prstGeom prst="rect">
            <a:avLst/>
          </a:prstGeom>
        </p:spPr>
      </p:pic>
      <p:pic>
        <p:nvPicPr>
          <p:cNvPr id="6" name="Picture 5" descr="oran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3352800"/>
            <a:ext cx="1651602" cy="1240537"/>
          </a:xfrm>
          <a:prstGeom prst="rect">
            <a:avLst/>
          </a:prstGeom>
        </p:spPr>
      </p:pic>
      <p:pic>
        <p:nvPicPr>
          <p:cNvPr id="7" name="Picture 6" descr="oran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1828800"/>
            <a:ext cx="1651602" cy="1240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42672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তিনটি শসা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05600" y="51816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তিনটি কমলা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886200" y="685800"/>
            <a:ext cx="2057400" cy="2590800"/>
          </a:xfrm>
          <a:prstGeom prst="ellips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43400" y="3733800"/>
            <a:ext cx="1295400" cy="609600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তিন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56753"/>
            <a:ext cx="5249008" cy="33818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19200" y="4267200"/>
            <a:ext cx="4038600" cy="533400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একটি জাতীয় পতাকা।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705600" y="1447800"/>
            <a:ext cx="1371600" cy="1981200"/>
          </a:xfrm>
          <a:prstGeom prst="ellips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3657600"/>
            <a:ext cx="1066800" cy="381000"/>
          </a:xfrm>
          <a:prstGeom prst="rect">
            <a:avLst/>
          </a:prstGeom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533400"/>
            <a:ext cx="2466975" cy="1857375"/>
          </a:xfrm>
          <a:prstGeom prst="rect">
            <a:avLst/>
          </a:prstGeom>
        </p:spPr>
      </p:pic>
      <p:pic>
        <p:nvPicPr>
          <p:cNvPr id="4" name="Picture 3" descr="j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533400"/>
            <a:ext cx="2466975" cy="18573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05000" y="2895600"/>
            <a:ext cx="3886200" cy="533400"/>
          </a:xfrm>
          <a:prstGeom prst="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দুইটি কাঁঠাল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676400" y="4267200"/>
            <a:ext cx="2057400" cy="1524000"/>
          </a:xfrm>
          <a:prstGeom prst="ellips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43400" y="4953000"/>
            <a:ext cx="1295400" cy="381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দুই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33400"/>
            <a:ext cx="2546830" cy="1714500"/>
          </a:xfrm>
          <a:prstGeom prst="rect">
            <a:avLst/>
          </a:prstGeom>
        </p:spPr>
      </p:pic>
      <p:pic>
        <p:nvPicPr>
          <p:cNvPr id="3" name="Picture 2" descr="untitled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533400"/>
            <a:ext cx="2546830" cy="1714500"/>
          </a:xfrm>
          <a:prstGeom prst="rect">
            <a:avLst/>
          </a:prstGeom>
        </p:spPr>
      </p:pic>
      <p:pic>
        <p:nvPicPr>
          <p:cNvPr id="4" name="Picture 3" descr="untitled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533400"/>
            <a:ext cx="2546830" cy="1714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14600" y="2667000"/>
            <a:ext cx="4267200" cy="60960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তিনটি দোয়েল পাখি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524000" y="4191000"/>
            <a:ext cx="2209800" cy="1752600"/>
          </a:xfrm>
          <a:prstGeom prst="ellips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4800" y="4876800"/>
            <a:ext cx="1371600" cy="609600"/>
          </a:xfrm>
          <a:prstGeom prst="rect">
            <a:avLst/>
          </a:prstGeom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তিন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2590800"/>
            <a:ext cx="2057400" cy="838200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0" y="2590800"/>
            <a:ext cx="2057400" cy="838200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24600" y="2590800"/>
            <a:ext cx="2057400" cy="838200"/>
          </a:xfrm>
          <a:prstGeom prst="rect">
            <a:avLst/>
          </a:prstGeom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344269"/>
            <a:ext cx="6096000" cy="58477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ছবি গণনা করে সংখ্যা প্রতীক গুলো মিল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yamaha_r6_bike-H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323975"/>
            <a:ext cx="1752600" cy="985838"/>
          </a:xfrm>
          <a:prstGeom prst="rect">
            <a:avLst/>
          </a:prstGeom>
        </p:spPr>
      </p:pic>
      <p:pic>
        <p:nvPicPr>
          <p:cNvPr id="7" name="Picture 6" descr="673px-The_King's_Aeroplane,_Airspeed_Envoy_(Dinky_Toys_62k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889" y="2819400"/>
            <a:ext cx="2208911" cy="1969312"/>
          </a:xfrm>
          <a:prstGeom prst="rect">
            <a:avLst/>
          </a:prstGeom>
        </p:spPr>
      </p:pic>
      <p:pic>
        <p:nvPicPr>
          <p:cNvPr id="10" name="Picture 9" descr="yamaha_r6_bike-H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4800" y="1295400"/>
            <a:ext cx="1752600" cy="985838"/>
          </a:xfrm>
          <a:prstGeom prst="rect">
            <a:avLst/>
          </a:prstGeom>
        </p:spPr>
      </p:pic>
      <p:pic>
        <p:nvPicPr>
          <p:cNvPr id="11" name="Picture 10" descr="yamaha_r6_bike-H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1295400"/>
            <a:ext cx="1752600" cy="985838"/>
          </a:xfrm>
          <a:prstGeom prst="rect">
            <a:avLst/>
          </a:prstGeom>
        </p:spPr>
      </p:pic>
      <p:pic>
        <p:nvPicPr>
          <p:cNvPr id="12" name="Picture 11" descr="MTC_orange_line_bu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81400" y="5543585"/>
            <a:ext cx="1981200" cy="933415"/>
          </a:xfrm>
          <a:prstGeom prst="rect">
            <a:avLst/>
          </a:prstGeom>
        </p:spPr>
      </p:pic>
      <p:pic>
        <p:nvPicPr>
          <p:cNvPr id="13" name="Picture 12" descr="MTC_orange_line_bu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5638800"/>
            <a:ext cx="1981200" cy="933415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7467600" y="1524000"/>
            <a:ext cx="1371600" cy="1143000"/>
          </a:xfrm>
          <a:prstGeom prst="ellips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391400" y="3276600"/>
            <a:ext cx="1371600" cy="11430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7391400" y="5029200"/>
            <a:ext cx="1371600" cy="1143000"/>
          </a:xfrm>
          <a:prstGeom prst="ellipse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9" name="Straight Arrow Connector 18"/>
          <p:cNvCxnSpPr>
            <a:endCxn id="17" idx="1"/>
          </p:cNvCxnSpPr>
          <p:nvPr/>
        </p:nvCxnSpPr>
        <p:spPr>
          <a:xfrm rot="16200000" flipH="1">
            <a:off x="5312639" y="2916961"/>
            <a:ext cx="2910588" cy="1648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3"/>
          </p:cNvCxnSpPr>
          <p:nvPr/>
        </p:nvCxnSpPr>
        <p:spPr>
          <a:xfrm flipV="1">
            <a:off x="5638800" y="2362200"/>
            <a:ext cx="1905000" cy="14418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5562600" y="4191000"/>
            <a:ext cx="1905000" cy="167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457200"/>
            <a:ext cx="6248400" cy="46166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বাম দিকের সংখ্যার সাথে ডান দিকের সংখ্যাগুলো মিল কর।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1447800"/>
            <a:ext cx="1066800" cy="838200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3352800"/>
            <a:ext cx="1066800" cy="838200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4876800"/>
            <a:ext cx="1066800" cy="838200"/>
          </a:xfrm>
          <a:prstGeom prst="rect">
            <a:avLst/>
          </a:prstGeom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91400" y="1600200"/>
            <a:ext cx="1066800" cy="838200"/>
          </a:xfrm>
          <a:prstGeom prst="rect">
            <a:avLst/>
          </a:prstGeom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91400" y="3276600"/>
            <a:ext cx="1066800" cy="838200"/>
          </a:xfrm>
          <a:prstGeom prst="rect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91400" y="4876800"/>
            <a:ext cx="1066800" cy="838200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981200" y="2057400"/>
            <a:ext cx="5334000" cy="3200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6" idx="1"/>
          </p:cNvCxnSpPr>
          <p:nvPr/>
        </p:nvCxnSpPr>
        <p:spPr>
          <a:xfrm flipV="1">
            <a:off x="1905000" y="2019300"/>
            <a:ext cx="5486400" cy="1714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1828800" y="3810000"/>
            <a:ext cx="5638800" cy="152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ower-Wallpaper-flowers-249398_1693_14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2971800"/>
            <a:ext cx="4199790" cy="3505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Horizontal Scroll 2"/>
          <p:cNvSpPr/>
          <p:nvPr/>
        </p:nvSpPr>
        <p:spPr>
          <a:xfrm>
            <a:off x="2057400" y="457200"/>
            <a:ext cx="4953000" cy="2286000"/>
          </a:xfrm>
          <a:prstGeom prst="horizontalScroll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সবাইকে ধন্যবাদ জানিয়ে শ্রেণিকক্ষ ত্যাগ করব।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147</Words>
  <Application>Microsoft Office PowerPoint</Application>
  <PresentationFormat>On-screen Show (4:3)</PresentationFormat>
  <Paragraphs>56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78</cp:revision>
  <dcterms:created xsi:type="dcterms:W3CDTF">2006-08-16T00:00:00Z</dcterms:created>
  <dcterms:modified xsi:type="dcterms:W3CDTF">2013-05-30T06:06:28Z</dcterms:modified>
</cp:coreProperties>
</file>